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62" r:id="rId4"/>
  </p:sldIdLst>
  <p:sldSz cx="10691813" cy="7559675"/>
  <p:notesSz cx="6858000" cy="9144000"/>
  <p:embeddedFontLs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8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3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2076" y="8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C95B8-FAE6-4B76-8200-8A66AFED3DBD}" type="datetimeFigureOut">
              <a:rPr lang="ko-KR" altLang="en-US" smtClean="0"/>
              <a:t>2026-09-14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3D9FD-69D8-45E2-8805-D166877B54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052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  <a:prstGeom prst="rect">
            <a:avLst/>
          </a:prstGeom>
        </p:spPr>
        <p:txBody>
          <a:bodyPr anchor="b"/>
          <a:lstStyle>
            <a:lvl1pPr algn="ctr">
              <a:defRPr sz="661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F941FCF-8F7F-4F78-B2A1-FB7EB6F1E970}" type="datetimeFigureOut">
              <a:rPr lang="ko-KR" altLang="en-US" smtClean="0"/>
              <a:t>2026-09-14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7159100"/>
            <a:ext cx="10691813" cy="402483"/>
          </a:xfrm>
          <a:prstGeom prst="rect">
            <a:avLst/>
          </a:prstGeom>
        </p:spPr>
        <p:txBody>
          <a:bodyPr/>
          <a:lstStyle/>
          <a:p>
            <a:fld id="{12DA2CE9-A4AC-4D44-8C7E-E45A00AB867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DBBE236-A00B-D9FF-DFB4-AD1582873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"/>
            <a:ext cx="10691813" cy="755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1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bg>
      <p:bgPr>
        <a:solidFill>
          <a:srgbClr val="2180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DD5410F-67F0-88CD-80D3-D593B6519F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755554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C26C0DE-8BBA-A288-21B8-EAD9F94B68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002" y="426349"/>
            <a:ext cx="3608487" cy="3353489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6E6D5FE-3516-9219-7384-0DD016D0921B}"/>
              </a:ext>
            </a:extLst>
          </p:cNvPr>
          <p:cNvSpPr/>
          <p:nvPr userDrawn="1"/>
        </p:nvSpPr>
        <p:spPr>
          <a:xfrm>
            <a:off x="530066" y="3163343"/>
            <a:ext cx="9631680" cy="3776744"/>
          </a:xfrm>
          <a:prstGeom prst="roundRect">
            <a:avLst>
              <a:gd name="adj" fmla="val 50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28D327B-268D-9710-FBA8-8B00CC0901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6" y="2266156"/>
            <a:ext cx="1235837" cy="964286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E552697-DCF6-1E67-2A33-F3E182E0CA24}"/>
              </a:ext>
            </a:extLst>
          </p:cNvPr>
          <p:cNvSpPr txBox="1">
            <a:spLocks/>
          </p:cNvSpPr>
          <p:nvPr userDrawn="1"/>
        </p:nvSpPr>
        <p:spPr>
          <a:xfrm>
            <a:off x="0" y="7104751"/>
            <a:ext cx="1069181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457200" rtl="0" eaLnBrk="1" latinLnBrk="0" hangingPunct="1">
              <a:lnSpc>
                <a:spcPct val="150000"/>
              </a:lnSpc>
            </a:pPr>
            <a:fld id="{12DA2CE9-A4AC-4D44-8C7E-E45A00AB8675}" type="slidenum">
              <a:rPr lang="ko-KR" altLang="en-US" sz="1050" kern="1200" spc="-15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pPr marL="0" algn="ctr" defTabSz="457200" rtl="0" eaLnBrk="1" latinLnBrk="0" hangingPunct="1">
                <a:lnSpc>
                  <a:spcPct val="150000"/>
                </a:lnSpc>
              </a:pPr>
              <a:t>‹#›</a:t>
            </a:fld>
            <a:endParaRPr lang="ko-KR" altLang="en-US" sz="1050" kern="1200" spc="-150" dirty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592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F941FCF-8F7F-4F78-B2A1-FB7EB6F1E970}" type="datetimeFigureOut">
              <a:rPr lang="ko-KR" altLang="en-US" smtClean="0"/>
              <a:t>2026-09-14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7159100"/>
            <a:ext cx="10691813" cy="402483"/>
          </a:xfrm>
          <a:prstGeom prst="rect">
            <a:avLst/>
          </a:prstGeom>
        </p:spPr>
        <p:txBody>
          <a:bodyPr/>
          <a:lstStyle/>
          <a:p>
            <a:fld id="{12DA2CE9-A4AC-4D44-8C7E-E45A00AB867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4955B66-D0F7-BAA1-4931-EA38285C9D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"/>
            <a:ext cx="10691813" cy="755554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DF0A9F7-9096-0CCC-CA1F-652FE3A3853A}"/>
              </a:ext>
            </a:extLst>
          </p:cNvPr>
          <p:cNvSpPr txBox="1">
            <a:spLocks/>
          </p:cNvSpPr>
          <p:nvPr userDrawn="1"/>
        </p:nvSpPr>
        <p:spPr>
          <a:xfrm>
            <a:off x="0" y="7104751"/>
            <a:ext cx="1069181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457200" rtl="0" eaLnBrk="1" latinLnBrk="0" hangingPunct="1">
              <a:lnSpc>
                <a:spcPct val="150000"/>
              </a:lnSpc>
            </a:pPr>
            <a:fld id="{12DA2CE9-A4AC-4D44-8C7E-E45A00AB8675}" type="slidenum">
              <a:rPr lang="ko-KR" altLang="en-US" sz="1050" kern="1200" spc="-15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pPr marL="0" algn="ctr" defTabSz="457200" rtl="0" eaLnBrk="1" latinLnBrk="0" hangingPunct="1">
                <a:lnSpc>
                  <a:spcPct val="150000"/>
                </a:lnSpc>
              </a:pPr>
              <a:t>‹#›</a:t>
            </a:fld>
            <a:endParaRPr lang="ko-KR" altLang="en-US" sz="1050" kern="1200" spc="-150" dirty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BDA660-855E-2418-475D-220EBE4B47B4}"/>
              </a:ext>
            </a:extLst>
          </p:cNvPr>
          <p:cNvSpPr txBox="1">
            <a:spLocks/>
          </p:cNvSpPr>
          <p:nvPr userDrawn="1"/>
        </p:nvSpPr>
        <p:spPr>
          <a:xfrm>
            <a:off x="533400" y="86841"/>
            <a:ext cx="961072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457200" rtl="0" eaLnBrk="1" latinLnBrk="0" hangingPunct="1">
              <a:lnSpc>
                <a:spcPct val="150000"/>
              </a:lnSpc>
            </a:pPr>
            <a:r>
              <a:rPr lang="en-US" altLang="ko-KR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2026 </a:t>
            </a:r>
            <a:r>
              <a:rPr lang="ko-KR" altLang="en-US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건설 추락사고 예방 콘텐츠 공모전 </a:t>
            </a:r>
            <a:r>
              <a:rPr lang="en-US" altLang="ko-KR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[</a:t>
            </a:r>
            <a:r>
              <a:rPr lang="ko-KR" altLang="en-US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정책제안 </a:t>
            </a:r>
            <a:r>
              <a:rPr lang="en-US" altLang="ko-KR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· </a:t>
            </a:r>
            <a:r>
              <a:rPr lang="ko-KR" altLang="en-US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우수사례 부문</a:t>
            </a:r>
            <a:r>
              <a:rPr lang="en-US" altLang="ko-KR" sz="1050" b="1" kern="1200" spc="-120" baseline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n-cs"/>
              </a:rPr>
              <a:t>]</a:t>
            </a:r>
            <a:endParaRPr lang="ko-KR" altLang="en-US" sz="1050" b="1" kern="1200" spc="-120" baseline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714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6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8" r:id="rId2"/>
    <p:sldLayoutId id="2147483679" r:id="rId3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EF44B77-6CC2-D5B8-772A-A71853F76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"/>
            <a:ext cx="10691813" cy="75555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05A056-E683-57DF-4242-0A848CA8506D}"/>
              </a:ext>
            </a:extLst>
          </p:cNvPr>
          <p:cNvSpPr txBox="1"/>
          <p:nvPr/>
        </p:nvSpPr>
        <p:spPr>
          <a:xfrm>
            <a:off x="2160397" y="2592474"/>
            <a:ext cx="211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제목을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381578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86D878-1954-3927-11C5-10E94D8D3D9E}"/>
              </a:ext>
            </a:extLst>
          </p:cNvPr>
          <p:cNvSpPr txBox="1"/>
          <p:nvPr/>
        </p:nvSpPr>
        <p:spPr>
          <a:xfrm>
            <a:off x="1025643" y="3687368"/>
            <a:ext cx="25939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[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정책 제안</a:t>
            </a: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작성 목차</a:t>
            </a: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1.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제안배경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2.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현재의 문제점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3.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핵심 제안 내용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4.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실행</a:t>
            </a: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(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적용</a:t>
            </a: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)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방안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5.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기대효과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endParaRPr lang="ko-KR" altLang="en-US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1DE99C-BE65-7C8E-42A9-A33D29E7B098}"/>
              </a:ext>
            </a:extLst>
          </p:cNvPr>
          <p:cNvSpPr txBox="1"/>
          <p:nvPr/>
        </p:nvSpPr>
        <p:spPr>
          <a:xfrm>
            <a:off x="1616784" y="2545962"/>
            <a:ext cx="3110147" cy="303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spc="-150" dirty="0">
                <a:solidFill>
                  <a:schemeClr val="bg1"/>
                </a:solidFill>
                <a:latin typeface="+mj-ea"/>
                <a:ea typeface="+mj-ea"/>
              </a:rPr>
              <a:t>※ </a:t>
            </a:r>
            <a:r>
              <a:rPr lang="ko-KR" altLang="en-US" sz="1050" spc="-150" dirty="0">
                <a:solidFill>
                  <a:schemeClr val="bg1"/>
                </a:solidFill>
                <a:latin typeface="+mj-ea"/>
                <a:ea typeface="+mj-ea"/>
              </a:rPr>
              <a:t>목차는 권장사항으로 제안 내용에 맞게 변경 가능합니다</a:t>
            </a:r>
            <a:r>
              <a:rPr lang="en-US" altLang="ko-KR" sz="1050" spc="-150" dirty="0">
                <a:solidFill>
                  <a:schemeClr val="bg1"/>
                </a:solidFill>
                <a:latin typeface="+mj-ea"/>
                <a:ea typeface="+mj-ea"/>
              </a:rPr>
              <a:t>.</a:t>
            </a:r>
            <a:endParaRPr lang="ko-KR" altLang="en-US" sz="1050" spc="-15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2141D3-3478-45B0-8A87-94AA448368FE}"/>
              </a:ext>
            </a:extLst>
          </p:cNvPr>
          <p:cNvSpPr txBox="1"/>
          <p:nvPr/>
        </p:nvSpPr>
        <p:spPr>
          <a:xfrm>
            <a:off x="5345906" y="3687368"/>
            <a:ext cx="25939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[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우수사례 작성 목차</a:t>
            </a: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1.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현장 개요 및 도입 배경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2.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도입 전 위험성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3.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우수사례 적용 내용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4.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적용 성과 및 결과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5. </a:t>
            </a:r>
            <a:r>
              <a:rPr lang="ko-KR" altLang="en-US" sz="1600" b="1" spc="-1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j-ea"/>
                <a:ea typeface="+mj-ea"/>
              </a:rPr>
              <a:t>현장 확산 방안</a:t>
            </a:r>
            <a:endParaRPr lang="en-US" altLang="ko-KR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j-ea"/>
              <a:ea typeface="+mj-ea"/>
            </a:endParaRPr>
          </a:p>
          <a:p>
            <a:endParaRPr lang="ko-KR" altLang="en-US" sz="1600" b="1" spc="-15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4148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119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72</Words>
  <Application>Microsoft Office PowerPoint</Application>
  <PresentationFormat>사용자 지정</PresentationFormat>
  <Paragraphs>14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/>
  <cp:lastModifiedBy>SH S</cp:lastModifiedBy>
  <cp:revision>15</cp:revision>
  <dcterms:created xsi:type="dcterms:W3CDTF">2026-09-03T04:23:28Z</dcterms:created>
  <dcterms:modified xsi:type="dcterms:W3CDTF">2026-09-13T23:55:05Z</dcterms:modified>
</cp:coreProperties>
</file>